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2"/>
  </p:notesMasterIdLst>
  <p:handoutMasterIdLst>
    <p:handoutMasterId r:id="rId13"/>
  </p:handoutMasterIdLst>
  <p:sldIdLst>
    <p:sldId id="279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45" autoAdjust="0"/>
    <p:restoredTop sz="84604" autoAdjust="0"/>
  </p:normalViewPr>
  <p:slideViewPr>
    <p:cSldViewPr snapToGrid="0" showGuides="1">
      <p:cViewPr>
        <p:scale>
          <a:sx n="104" d="100"/>
          <a:sy n="104" d="100"/>
        </p:scale>
        <p:origin x="72" y="240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9/21/2020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38002AD-8FE0-4766-854D-7CA95B6A5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824236-0572-41AE-B4FB-4F1B560B4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5 DS6306</a:t>
            </a:r>
          </a:p>
        </p:txBody>
      </p:sp>
    </p:spTree>
    <p:extLst>
      <p:ext uri="{BB962C8B-B14F-4D97-AF65-F5344CB8AC3E}">
        <p14:creationId xmlns:p14="http://schemas.microsoft.com/office/powerpoint/2010/main" val="164183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8B6FAA-4FC1-4CB1-BDE8-D8E492287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E51F93-991E-45FC-87F5-2600DAC0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098D4-A6A3-4271-B25E-D29D6F25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2179597"/>
            <a:ext cx="8305800" cy="2124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F5334F-09B5-4F0D-9B22-890F095D8E1B}"/>
              </a:ext>
            </a:extLst>
          </p:cNvPr>
          <p:cNvSpPr txBox="1"/>
          <p:nvPr/>
        </p:nvSpPr>
        <p:spPr>
          <a:xfrm>
            <a:off x="559084" y="988291"/>
            <a:ext cx="535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Part 1 and 2 (Regex and Histograms)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7291F-FE5B-44C4-AFC1-5A187E1E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55" y="2552411"/>
            <a:ext cx="66103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Basketball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5334F-09B5-4F0D-9B22-890F095D8E1B}"/>
              </a:ext>
            </a:extLst>
          </p:cNvPr>
          <p:cNvSpPr txBox="1"/>
          <p:nvPr/>
        </p:nvSpPr>
        <p:spPr>
          <a:xfrm>
            <a:off x="457484" y="951345"/>
            <a:ext cx="535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 of Player Position and Height (inches)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7291F-FE5B-44C4-AFC1-5A187E1E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726" y="1477818"/>
            <a:ext cx="8722624" cy="511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1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ADDF1-D044-4485-84F3-4B7579DD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959696"/>
            <a:ext cx="10591800" cy="401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733C17-35BB-4125-8575-1A0279075D78}"/>
              </a:ext>
            </a:extLst>
          </p:cNvPr>
          <p:cNvSpPr txBox="1"/>
          <p:nvPr/>
        </p:nvSpPr>
        <p:spPr>
          <a:xfrm>
            <a:off x="559084" y="822036"/>
            <a:ext cx="50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for Part 1 and 2 (Regex and Plot)</a:t>
            </a:r>
          </a:p>
        </p:txBody>
      </p:sp>
    </p:spTree>
    <p:extLst>
      <p:ext uri="{BB962C8B-B14F-4D97-AF65-F5344CB8AC3E}">
        <p14:creationId xmlns:p14="http://schemas.microsoft.com/office/powerpoint/2010/main" val="31088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33C17-35BB-4125-8575-1A0279075D78}"/>
              </a:ext>
            </a:extLst>
          </p:cNvPr>
          <p:cNvSpPr txBox="1"/>
          <p:nvPr/>
        </p:nvSpPr>
        <p:spPr>
          <a:xfrm>
            <a:off x="559084" y="822036"/>
            <a:ext cx="50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out for Part 2 (Plot)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07D32-E5D5-4B09-8E0E-B7365DDFD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45" y="1481570"/>
            <a:ext cx="9125527" cy="491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1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A05ED9-7A0A-4E4B-B102-751DB4C9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EBDB5-301D-47E9-98B0-02BF440D1ACE}"/>
              </a:ext>
            </a:extLst>
          </p:cNvPr>
          <p:cNvSpPr txBox="1"/>
          <p:nvPr/>
        </p:nvSpPr>
        <p:spPr>
          <a:xfrm>
            <a:off x="449970" y="668399"/>
            <a:ext cx="540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LB and LM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DE706-F8CD-4DAD-9E24-4FA60F49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7" y="4313382"/>
            <a:ext cx="8537873" cy="105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54F8E-CD4A-4B1E-BE5C-317D24D5D22F}"/>
              </a:ext>
            </a:extLst>
          </p:cNvPr>
          <p:cNvSpPr txBox="1"/>
          <p:nvPr/>
        </p:nvSpPr>
        <p:spPr>
          <a:xfrm>
            <a:off x="504527" y="3790413"/>
            <a:ext cx="477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input to study relationship (R)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65DC6-8A88-44B5-B343-10359D38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7" y="2789051"/>
            <a:ext cx="7577291" cy="84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1C92D3-994A-48A7-8618-7C9444E5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47" y="1108960"/>
            <a:ext cx="49244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9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C48B81-0662-41A8-8670-8152E732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FIFA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E77DB-794C-4412-B7F9-FF750D27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64" y="1464108"/>
            <a:ext cx="6677025" cy="441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11BF34-64EC-4191-9276-DC4C13F7B668}"/>
              </a:ext>
            </a:extLst>
          </p:cNvPr>
          <p:cNvSpPr txBox="1"/>
          <p:nvPr/>
        </p:nvSpPr>
        <p:spPr>
          <a:xfrm>
            <a:off x="559084" y="775855"/>
            <a:ext cx="60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 Height VS Weight (Position as color)</a:t>
            </a:r>
          </a:p>
        </p:txBody>
      </p:sp>
    </p:spTree>
    <p:extLst>
      <p:ext uri="{BB962C8B-B14F-4D97-AF65-F5344CB8AC3E}">
        <p14:creationId xmlns:p14="http://schemas.microsoft.com/office/powerpoint/2010/main" val="16303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FD71D3-3CBE-4E85-9AC6-A895DD0F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F2427-3471-43BA-93EF-874387A0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147937"/>
            <a:ext cx="4191000" cy="1476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5420E-D4D7-427D-9971-70731934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3041072"/>
            <a:ext cx="3495675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992E6-51AD-4B70-841F-82DFA0849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84" y="4690007"/>
            <a:ext cx="6175134" cy="19113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4D2F0-B82E-4921-B96E-696A8CAAC06A}"/>
              </a:ext>
            </a:extLst>
          </p:cNvPr>
          <p:cNvSpPr txBox="1"/>
          <p:nvPr/>
        </p:nvSpPr>
        <p:spPr>
          <a:xfrm>
            <a:off x="5190836" y="1237673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in semicolon delimited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E8DF6-AA2C-4BD1-ABC6-540DBD2B644B}"/>
              </a:ext>
            </a:extLst>
          </p:cNvPr>
          <p:cNvSpPr txBox="1"/>
          <p:nvPr/>
        </p:nvSpPr>
        <p:spPr>
          <a:xfrm>
            <a:off x="5255491" y="3112655"/>
            <a:ext cx="372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of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DB471F-3CF0-4277-90B8-AE44B3566F6F}"/>
              </a:ext>
            </a:extLst>
          </p:cNvPr>
          <p:cNvSpPr txBox="1"/>
          <p:nvPr/>
        </p:nvSpPr>
        <p:spPr>
          <a:xfrm>
            <a:off x="7158182" y="5181600"/>
            <a:ext cx="42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Structure of data</a:t>
            </a:r>
          </a:p>
        </p:txBody>
      </p:sp>
    </p:spTree>
    <p:extLst>
      <p:ext uri="{BB962C8B-B14F-4D97-AF65-F5344CB8AC3E}">
        <p14:creationId xmlns:p14="http://schemas.microsoft.com/office/powerpoint/2010/main" val="6018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A40EC8-B91F-4D7B-A602-8E94588E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Baby Name questions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188C7-AFBB-4CBE-96A0-A8A52865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84" y="1647103"/>
            <a:ext cx="3105150" cy="866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CE244-F1B3-4FF2-A4E8-8A164C3148C1}"/>
              </a:ext>
            </a:extLst>
          </p:cNvPr>
          <p:cNvSpPr txBox="1"/>
          <p:nvPr/>
        </p:nvSpPr>
        <p:spPr>
          <a:xfrm>
            <a:off x="559083" y="852097"/>
            <a:ext cx="525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to find and remove misspelled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777D-88EA-4BB7-832F-3D7B4716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3" y="3165685"/>
            <a:ext cx="8732699" cy="116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65225-6EE1-42A7-8113-6E6D6506608A}"/>
              </a:ext>
            </a:extLst>
          </p:cNvPr>
          <p:cNvSpPr txBox="1"/>
          <p:nvPr/>
        </p:nvSpPr>
        <p:spPr>
          <a:xfrm>
            <a:off x="559083" y="2612655"/>
            <a:ext cx="6322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output for misspelled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30ACA-A0FD-4BFE-A64C-2B9C60E79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4" y="4812239"/>
            <a:ext cx="11565450" cy="1797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E2E802-DAED-48EB-9363-913B75556CF0}"/>
              </a:ext>
            </a:extLst>
          </p:cNvPr>
          <p:cNvSpPr txBox="1"/>
          <p:nvPr/>
        </p:nvSpPr>
        <p:spPr>
          <a:xfrm>
            <a:off x="515714" y="4239491"/>
            <a:ext cx="538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input and output for new df without “</a:t>
            </a:r>
            <a:r>
              <a:rPr lang="en-US" dirty="0" err="1"/>
              <a:t>fionayy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704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162</TotalTime>
  <Words>122</Words>
  <Application>Microsoft Office PowerPoint</Application>
  <PresentationFormat>Custom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DRAFT-Marcom-New-Brand-Template-2019-DRAFT-v1.5</vt:lpstr>
      <vt:lpstr>Live Session 5 DS6306</vt:lpstr>
      <vt:lpstr>Basketball Study</vt:lpstr>
      <vt:lpstr>Basketball Study</vt:lpstr>
      <vt:lpstr>FIFA Questions</vt:lpstr>
      <vt:lpstr>FIFA Questions</vt:lpstr>
      <vt:lpstr>FIFA Questions</vt:lpstr>
      <vt:lpstr>FIFA Questions</vt:lpstr>
      <vt:lpstr>Baby Name Questions</vt:lpstr>
      <vt:lpstr>Baby Name 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5 DS6306</dc:title>
  <dc:creator>Goodwin,Ben</dc:creator>
  <cp:lastModifiedBy>Goodwin,Ben</cp:lastModifiedBy>
  <cp:revision>6</cp:revision>
  <cp:lastPrinted>2019-05-15T16:46:10Z</cp:lastPrinted>
  <dcterms:created xsi:type="dcterms:W3CDTF">2020-09-21T18:10:35Z</dcterms:created>
  <dcterms:modified xsi:type="dcterms:W3CDTF">2020-09-21T20:52:41Z</dcterms:modified>
</cp:coreProperties>
</file>